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0"/>
  </p:normalViewPr>
  <p:slideViewPr>
    <p:cSldViewPr snapToGrid="0">
      <p:cViewPr>
        <p:scale>
          <a:sx n="50" d="100"/>
          <a:sy n="50" d="100"/>
        </p:scale>
        <p:origin x="3178" y="17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4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4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3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06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603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19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09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7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8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6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80" y="2123087"/>
            <a:ext cx="2257740" cy="22577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14" y="2123087"/>
            <a:ext cx="2303536" cy="23035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307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CBCF10-152F-41B4-A0CD-1DE59B448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r="51924"/>
          <a:stretch/>
        </p:blipFill>
        <p:spPr>
          <a:xfrm>
            <a:off x="4762500" y="1295400"/>
            <a:ext cx="4358640" cy="4267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7179A7-25E5-4522-9201-9C7FEC3AA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1" r="3174"/>
          <a:stretch/>
        </p:blipFill>
        <p:spPr>
          <a:xfrm>
            <a:off x="601980" y="1295400"/>
            <a:ext cx="416052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95" y="1076020"/>
            <a:ext cx="4363059" cy="43630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5021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30" y="1133475"/>
            <a:ext cx="4773613" cy="472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96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76" y="1709501"/>
            <a:ext cx="3381847" cy="33818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506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C033E9-CAD6-410E-B55E-8561B644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214" y="1281147"/>
            <a:ext cx="5194850" cy="1533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86F5B1-95B9-4D41-9530-4D5C731A6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9" t="9569" r="55414" b="7985"/>
          <a:stretch/>
        </p:blipFill>
        <p:spPr>
          <a:xfrm>
            <a:off x="3380974" y="2746205"/>
            <a:ext cx="5217952" cy="28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0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HCIL</dc:creator>
  <cp:lastModifiedBy>Taejun Kim</cp:lastModifiedBy>
  <cp:revision>12</cp:revision>
  <dcterms:created xsi:type="dcterms:W3CDTF">2021-11-23T03:25:40Z</dcterms:created>
  <dcterms:modified xsi:type="dcterms:W3CDTF">2024-01-22T06:07:32Z</dcterms:modified>
</cp:coreProperties>
</file>